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4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>
            <a:spLocks/>
          </p:cNvSpPr>
          <p:nvPr userDrawn="1"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4" name="Freeform 3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57200"/>
            <a:ext cx="2392326" cy="190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>
            <a:spLocks noChangeArrowheads="1"/>
          </p:cNvSpPr>
          <p:nvPr userDrawn="1"/>
        </p:nvSpPr>
        <p:spPr bwMode="auto">
          <a:xfrm>
            <a:off x="152400" y="6488113"/>
            <a:ext cx="379674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dirty="0" smtClean="0"/>
              <a:t>2011 </a:t>
            </a:r>
            <a:r>
              <a:rPr lang="en-US" dirty="0" smtClean="0"/>
              <a:t>MRSEC-Wide </a:t>
            </a:r>
            <a:r>
              <a:rPr lang="en-US" dirty="0" smtClean="0"/>
              <a:t>Spring Meeting</a:t>
            </a:r>
            <a:endParaRPr lang="en-US" dirty="0" smtClean="0"/>
          </a:p>
        </p:txBody>
      </p:sp>
      <p:pic>
        <p:nvPicPr>
          <p:cNvPr id="7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6484938"/>
            <a:ext cx="1512888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429064" y="2590800"/>
            <a:ext cx="6886136" cy="2819400"/>
          </a:xfrm>
        </p:spPr>
        <p:txBody>
          <a:bodyPr anchor="t"/>
          <a:lstStyle>
            <a:lvl1pPr algn="r">
              <a:defRPr lang="en-US" sz="4100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dirty="0" smtClean="0"/>
              <a:t>Name</a:t>
            </a:r>
            <a:br>
              <a:rPr lang="en-US" dirty="0" smtClean="0"/>
            </a:br>
            <a:r>
              <a:rPr lang="en-US" dirty="0" smtClean="0"/>
              <a:t>Department</a:t>
            </a:r>
            <a:br>
              <a:rPr lang="en-US" dirty="0" smtClean="0"/>
            </a:br>
            <a:r>
              <a:rPr lang="en-US" dirty="0" smtClean="0"/>
              <a:t>Advisor Name</a:t>
            </a:r>
            <a:br>
              <a:rPr lang="en-US" dirty="0" smtClean="0"/>
            </a:br>
            <a:r>
              <a:rPr lang="en-US" dirty="0" smtClean="0"/>
              <a:t>MRSEC – Affiliation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7881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 sz="3200" baseline="0"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2400"/>
              </a:spcBef>
              <a:defRPr sz="2200"/>
            </a:lvl1pPr>
            <a:lvl2pPr>
              <a:defRPr sz="2000"/>
            </a:lvl2pPr>
            <a:lvl3pPr>
              <a:defRPr sz="20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1143000" y="990600"/>
            <a:ext cx="7315200" cy="304800"/>
          </a:xfrm>
        </p:spPr>
        <p:txBody>
          <a:bodyPr anchor="ctr"/>
          <a:lstStyle>
            <a:lvl1pPr marL="36512" indent="0">
              <a:buNone/>
              <a:defRPr sz="20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Click to add Author(s)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F0E98-ACF5-4A5C-BB5D-CF423AE706D0}" type="datetimeFigureOut">
              <a:rPr lang="en-US"/>
              <a:pPr>
                <a:defRPr/>
              </a:pPr>
              <a:t>3/31/2011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3B1150-8087-42B2-AE0A-4E7EB77665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045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43000" y="0"/>
            <a:ext cx="7391400" cy="9906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00200"/>
            <a:ext cx="5029200" cy="480060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0200" y="1600200"/>
            <a:ext cx="3505200" cy="480060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1143000" y="990600"/>
            <a:ext cx="7315200" cy="304800"/>
          </a:xfrm>
        </p:spPr>
        <p:txBody>
          <a:bodyPr anchor="ctr"/>
          <a:lstStyle>
            <a:lvl1pPr marL="36512" indent="0">
              <a:buNone/>
              <a:defRPr sz="20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Click to add Author(s)</a:t>
            </a:r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052D1-DF39-4ACD-B80E-CC28893FC188}" type="datetimeFigureOut">
              <a:rPr lang="en-US"/>
              <a:pPr>
                <a:defRPr/>
              </a:pPr>
              <a:t>3/31/2011</a:t>
            </a:fld>
            <a:endParaRPr lang="en-US"/>
          </a:p>
        </p:txBody>
      </p:sp>
      <p:sp>
        <p:nvSpPr>
          <p:cNvPr id="7" name="Footer Placeholder 21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4305E5-C5A1-48C6-A43C-2A8A088622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811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43000" y="0"/>
            <a:ext cx="7391400" cy="9906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1143000" y="990600"/>
            <a:ext cx="7315200" cy="304800"/>
          </a:xfrm>
        </p:spPr>
        <p:txBody>
          <a:bodyPr anchor="ctr"/>
          <a:lstStyle>
            <a:lvl1pPr marL="36512" indent="0">
              <a:buNone/>
              <a:defRPr sz="20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Click to add Author(s)</a:t>
            </a:r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423B0-71C1-44BA-8F17-AC0114EA1787}" type="datetimeFigureOut">
              <a:rPr lang="en-US"/>
              <a:pPr>
                <a:defRPr/>
              </a:pPr>
              <a:t>3/31/2011</a:t>
            </a:fld>
            <a:endParaRPr lang="en-US"/>
          </a:p>
        </p:txBody>
      </p:sp>
      <p:sp>
        <p:nvSpPr>
          <p:cNvPr id="9" name="Footer Placeholder 21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1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DE9E5-3F85-4F3F-9419-46CE3DDDB5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153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43000" y="0"/>
            <a:ext cx="7391400" cy="990600"/>
          </a:xfrm>
        </p:spPr>
        <p:txBody>
          <a:bodyPr/>
          <a:lstStyle>
            <a:lvl1pPr algn="l">
              <a:defRPr sz="3200"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1143000" y="990600"/>
            <a:ext cx="7315200" cy="304800"/>
          </a:xfrm>
        </p:spPr>
        <p:txBody>
          <a:bodyPr anchor="ctr"/>
          <a:lstStyle>
            <a:lvl1pPr marL="36512" indent="0">
              <a:buNone/>
              <a:defRPr sz="20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Click to add Author(s)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28A32D-76A9-481A-B36B-988CD5418BB3}" type="datetimeFigureOut">
              <a:rPr lang="en-US"/>
              <a:pPr>
                <a:defRPr/>
              </a:pPr>
              <a:t>3/31/2011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E9DC1-2803-4333-A0C1-D433A2AF75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1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B1EDE1-457C-41B2-9104-CD99531B98A3}" type="datetimeFigureOut">
              <a:rPr lang="en-US"/>
              <a:pPr>
                <a:defRPr/>
              </a:pPr>
              <a:t>3/31/2011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A372AC-98FC-41BF-B5E2-B842EA3801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953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A83A12-9F52-45D8-991E-24C37D28E9B3}" type="datetimeFigureOut">
              <a:rPr lang="en-US"/>
              <a:pPr>
                <a:defRPr/>
              </a:pPr>
              <a:t>3/31/2011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B7FFCE-E041-4993-A067-BE5996193D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200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8C372-D9B4-4725-848B-12B7F79CB521}" type="datetimeFigureOut">
              <a:rPr lang="en-US"/>
              <a:pPr>
                <a:defRPr/>
              </a:pPr>
              <a:t>3/31/2011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08EBB-5B8D-409F-B14D-D5C7BF4BA9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629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8"/>
          <p:cNvSpPr>
            <a:spLocks noGrp="1"/>
          </p:cNvSpPr>
          <p:nvPr>
            <p:ph type="title"/>
          </p:nvPr>
        </p:nvSpPr>
        <p:spPr bwMode="auto">
          <a:xfrm>
            <a:off x="1143000" y="0"/>
            <a:ext cx="73152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Title</a:t>
            </a:r>
          </a:p>
        </p:txBody>
      </p:sp>
      <p:sp>
        <p:nvSpPr>
          <p:cNvPr id="1027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0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AFADA5"/>
                </a:solidFill>
              </a:defRPr>
            </a:lvl1pPr>
          </a:lstStyle>
          <a:p>
            <a:pPr>
              <a:defRPr/>
            </a:pPr>
            <a:fld id="{F4E919EB-6081-431F-A7EF-DCFC62491EAD}" type="datetimeFigureOut">
              <a:rPr lang="en-US"/>
              <a:pPr>
                <a:defRPr/>
              </a:pPr>
              <a:t>3/31/2011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AFADA5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AFADA5"/>
                </a:solidFill>
              </a:defRPr>
            </a:lvl1pPr>
          </a:lstStyle>
          <a:p>
            <a:pPr>
              <a:defRPr/>
            </a:pPr>
            <a:fld id="{9B9DCCE8-93A9-44EE-A115-BFAA300AC0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52400" y="228600"/>
            <a:ext cx="838200" cy="6674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872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3" r:id="rId7"/>
    <p:sldLayoutId id="2147483871" r:id="rId8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rgbClr val="C6D9F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C6D9F1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C6D9F1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C6D9F1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C6D9F1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9pPr>
    </p:titleStyle>
    <p:bodyStyle>
      <a:lvl1pPr marL="419100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2200" kern="1200">
          <a:solidFill>
            <a:schemeClr val="bg1"/>
          </a:solidFill>
          <a:latin typeface="+mn-lt"/>
          <a:ea typeface="+mn-ea"/>
          <a:cs typeface="+mn-cs"/>
        </a:defRPr>
      </a:lvl1pPr>
      <a:lvl2pPr marL="72231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 2" pitchFamily="18" charset="2"/>
        <a:buChar char="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004888" indent="-2555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Arial" charset="0"/>
        <a:buChar char="○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279525" indent="-236538" algn="l" rtl="0" eaLnBrk="0" fontAlgn="base" hangingPunct="0">
        <a:spcBef>
          <a:spcPct val="20000"/>
        </a:spcBef>
        <a:spcAft>
          <a:spcPct val="0"/>
        </a:spcAft>
        <a:buClr>
          <a:srgbClr val="9BBB59"/>
        </a:buClr>
        <a:buSzPct val="90000"/>
        <a:buFont typeface="Wingdings 2" pitchFamily="18" charset="2"/>
        <a:buChar char="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489075" indent="-182563" algn="l" rtl="0" eaLnBrk="0" fontAlgn="base" hangingPunct="0">
        <a:spcBef>
          <a:spcPct val="20000"/>
        </a:spcBef>
        <a:spcAft>
          <a:spcPct val="0"/>
        </a:spcAft>
        <a:buClr>
          <a:srgbClr val="8064A2"/>
        </a:buClr>
        <a:buSzPct val="100000"/>
        <a:buFont typeface="Arial" charset="0"/>
        <a:buChar char="-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625" y="2590800"/>
            <a:ext cx="6886575" cy="2819400"/>
          </a:xfrm>
        </p:spPr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512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512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chni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176</TotalTime>
  <Words>0</Words>
  <Application>Microsoft Office PowerPoint</Application>
  <PresentationFormat>On-screen Show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Technic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MRSEC-Wide Fall Meeting Template</dc:title>
  <dc:creator>Julie Callis</dc:creator>
  <cp:lastModifiedBy>Julie Callis</cp:lastModifiedBy>
  <cp:revision>27</cp:revision>
  <dcterms:created xsi:type="dcterms:W3CDTF">2010-09-22T17:33:16Z</dcterms:created>
  <dcterms:modified xsi:type="dcterms:W3CDTF">2011-03-31T19:31:51Z</dcterms:modified>
</cp:coreProperties>
</file>